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4"/>
    <p:sldMasterId id="2147483866" r:id="rId5"/>
    <p:sldMasterId id="2147483853" r:id="rId6"/>
  </p:sldMasterIdLst>
  <p:notesMasterIdLst>
    <p:notesMasterId r:id="rId17"/>
  </p:notesMasterIdLst>
  <p:handoutMasterIdLst>
    <p:handoutMasterId r:id="rId18"/>
  </p:handoutMasterIdLst>
  <p:sldIdLst>
    <p:sldId id="256" r:id="rId7"/>
    <p:sldId id="271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12192000" cy="6858000"/>
  <p:notesSz cx="7010400" cy="9396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B3D"/>
    <a:srgbClr val="F4EA3E"/>
    <a:srgbClr val="F80E2F"/>
    <a:srgbClr val="014A94"/>
    <a:srgbClr val="00AEEF"/>
    <a:srgbClr val="476400"/>
    <a:srgbClr val="E1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40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296" y="1384"/>
      </p:cViewPr>
      <p:guideLst>
        <p:guide orient="horz" pos="2160"/>
        <p:guide pos="3840"/>
        <p:guide orient="horz" pos="2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7145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nl-NL"/>
              <a:t>DycoTrade Basics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7145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798B69-F78A-4BF7-8BFD-6989F71483B9}" type="datetime3">
              <a:rPr lang="en-US" smtClean="0"/>
              <a:t>8 June 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4963"/>
            <a:ext cx="3037840" cy="4714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924963"/>
            <a:ext cx="3037840" cy="4714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E25800-6A82-4106-81AF-B2DB9D5EFD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57540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7145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DycoTrade Basics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7145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26428A-9DCA-4D8E-BBDB-9CF4FC96D5FA}" type="datetime3">
              <a:rPr lang="en-US" smtClean="0"/>
              <a:t>8 June 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74750"/>
            <a:ext cx="5635625" cy="317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22024"/>
            <a:ext cx="5608320" cy="369983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4963"/>
            <a:ext cx="3037840" cy="4714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4963"/>
            <a:ext cx="3037840" cy="4714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2BBD6A-B741-484C-89E8-626CBB1CE5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203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ycoTr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83589" y="499371"/>
            <a:ext cx="10782300" cy="1206614"/>
          </a:xfrm>
        </p:spPr>
        <p:txBody>
          <a:bodyPr/>
          <a:lstStyle/>
          <a:p>
            <a:r>
              <a:rPr lang="en-US" sz="8000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01085" y="1847473"/>
            <a:ext cx="9228201" cy="898496"/>
          </a:xfrm>
        </p:spPr>
        <p:txBody>
          <a:bodyPr anchor="ctr">
            <a:norm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Subtitle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3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60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3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6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31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98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37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1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3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68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24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65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43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06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75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35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741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57225" y="1998663"/>
            <a:ext cx="10772774" cy="3876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533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787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78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889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274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3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516" y="2036847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0" y="6079524"/>
            <a:ext cx="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b="1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85000"/>
        </a:lnSpc>
        <a:spcBef>
          <a:spcPts val="13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69875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4863" indent="-263525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•"/>
        <a:defRPr sz="28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74738" indent="-269875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46200" indent="-271463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FB17-541F-49FC-996C-8B4C0CF632ED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B666-8B73-4283-B837-A1384434CD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0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E461-4FAF-42FF-B6A9-A031243416DF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78B0-F2FC-4F72-88E9-5FEC8C4247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8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9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4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90" y="588084"/>
            <a:ext cx="10782300" cy="1096922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MESC 2017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533362" y="2686453"/>
            <a:ext cx="748275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Base- &amp; Softball club Quick</a:t>
            </a:r>
          </a:p>
          <a:p>
            <a:pPr algn="ctr"/>
            <a:r>
              <a:rPr lang="en-US" sz="40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Amersfoort, The Netherlands</a:t>
            </a:r>
          </a:p>
          <a:p>
            <a:pPr algn="ctr"/>
            <a:r>
              <a:rPr lang="en-US" sz="4000" b="1" dirty="0" err="1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Dorresteinsesteeg</a:t>
            </a:r>
            <a:r>
              <a:rPr lang="en-US" sz="40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2, Amersfoort</a:t>
            </a:r>
          </a:p>
          <a:p>
            <a:pPr algn="ctr"/>
            <a:endParaRPr lang="en-US" sz="4000" b="1" dirty="0">
              <a:solidFill>
                <a:srgbClr val="F6EB3D"/>
              </a:solidFill>
            </a:endParaRPr>
          </a:p>
          <a:p>
            <a:endParaRPr lang="nl-NL" sz="4000" dirty="0">
              <a:solidFill>
                <a:srgbClr val="F6EB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2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90" y="588084"/>
            <a:ext cx="10782300" cy="1096922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MESC 2017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6774" y="1839786"/>
            <a:ext cx="83415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Amersfoort, The </a:t>
            </a:r>
            <a:r>
              <a:rPr lang="en-US" sz="40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Netherlands:</a:t>
            </a:r>
          </a:p>
          <a:p>
            <a:endParaRPr lang="en-US" sz="40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Tx/>
              <a:buChar char="-"/>
            </a:pPr>
            <a:r>
              <a:rPr lang="en-US" sz="40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Centrally placed in The </a:t>
            </a:r>
            <a:r>
              <a:rPr lang="en-US" sz="40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Netherlands</a:t>
            </a:r>
          </a:p>
          <a:p>
            <a:pPr marL="571500" indent="-571500">
              <a:buFontTx/>
              <a:buChar char="-"/>
            </a:pPr>
            <a:r>
              <a:rPr lang="en-US" sz="40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Utrecht – 30 km</a:t>
            </a:r>
          </a:p>
          <a:p>
            <a:pPr marL="571500" indent="-571500">
              <a:buFontTx/>
              <a:buChar char="-"/>
            </a:pPr>
            <a:r>
              <a:rPr lang="en-US" sz="40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Amsterdam </a:t>
            </a:r>
            <a:r>
              <a:rPr lang="en-US" sz="40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50 </a:t>
            </a:r>
            <a:r>
              <a:rPr lang="en-US" sz="40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</a:t>
            </a:r>
          </a:p>
          <a:p>
            <a:pPr marL="571500" indent="-571500">
              <a:buFontTx/>
              <a:buChar char="-"/>
            </a:pPr>
            <a:r>
              <a:rPr lang="en-US" sz="40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Schiphol </a:t>
            </a:r>
            <a:r>
              <a:rPr lang="en-US" sz="40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Airport – 55 km</a:t>
            </a:r>
            <a:endParaRPr lang="en-US" sz="40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233" y="2455403"/>
            <a:ext cx="3060700" cy="3632200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9577918" y="4271503"/>
            <a:ext cx="317430" cy="317430"/>
          </a:xfrm>
          <a:prstGeom prst="ellipse">
            <a:avLst/>
          </a:prstGeom>
          <a:solidFill>
            <a:srgbClr val="F6E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14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90" y="588084"/>
            <a:ext cx="10782300" cy="109692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Amersfoort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109675" y="1805919"/>
            <a:ext cx="633013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 city</a:t>
            </a: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</a:t>
            </a:r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 for 10.000 years</a:t>
            </a:r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1028 </a:t>
            </a:r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– first mentioned in </a:t>
            </a:r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softball game in 1961</a:t>
            </a: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14th </a:t>
            </a:r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in The Netherlands, </a:t>
            </a:r>
            <a:endParaRPr lang="en-US" sz="3200" b="1" dirty="0" smtClean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155.000 inhabitants</a:t>
            </a: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strong</a:t>
            </a: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Lovely </a:t>
            </a:r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center, lovely people! </a:t>
            </a:r>
            <a:endParaRPr lang="en-US" sz="32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83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90" y="588084"/>
            <a:ext cx="10782300" cy="109692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Men’s </a:t>
            </a:r>
            <a:r>
              <a:rPr lang="nl-NL" dirty="0" smtClean="0"/>
              <a:t>European </a:t>
            </a:r>
            <a:r>
              <a:rPr lang="nl-NL" dirty="0"/>
              <a:t>Super </a:t>
            </a:r>
            <a:r>
              <a:rPr lang="nl-NL" dirty="0" smtClean="0"/>
              <a:t>Cup 2017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809946" y="1805919"/>
            <a:ext cx="692958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</a:t>
            </a:r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28th – September 2nd 2017</a:t>
            </a:r>
          </a:p>
          <a:p>
            <a:pPr algn="ctr"/>
            <a:endParaRPr lang="en-US" sz="32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 level of </a:t>
            </a:r>
            <a:r>
              <a:rPr lang="en-US" sz="3200" b="1" dirty="0" err="1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Fastpitch</a:t>
            </a:r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</a:t>
            </a:r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softball</a:t>
            </a:r>
            <a:endParaRPr lang="en-US" sz="32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fields on one location</a:t>
            </a:r>
          </a:p>
          <a:p>
            <a:pPr algn="ctr"/>
            <a:endParaRPr lang="en-US" sz="32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BSC Quick</a:t>
            </a:r>
            <a:endParaRPr lang="en-US" sz="32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err="1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Dorresteinsesteeg</a:t>
            </a:r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Amersfoort</a:t>
            </a:r>
          </a:p>
        </p:txBody>
      </p:sp>
    </p:spTree>
    <p:extLst>
      <p:ext uri="{BB962C8B-B14F-4D97-AF65-F5344CB8AC3E}">
        <p14:creationId xmlns:p14="http://schemas.microsoft.com/office/powerpoint/2010/main" val="97335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90" y="588084"/>
            <a:ext cx="10782300" cy="109692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Men’s </a:t>
            </a:r>
            <a:r>
              <a:rPr lang="nl-NL" dirty="0" smtClean="0"/>
              <a:t>European </a:t>
            </a:r>
            <a:r>
              <a:rPr lang="nl-NL" dirty="0"/>
              <a:t>Super </a:t>
            </a:r>
            <a:r>
              <a:rPr lang="nl-NL" dirty="0" smtClean="0"/>
              <a:t>Cup 2017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827813" y="1839785"/>
            <a:ext cx="607781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Tournament: </a:t>
            </a:r>
            <a:b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Softball Federation (ESF)</a:t>
            </a:r>
          </a:p>
          <a:p>
            <a:endParaRPr lang="en-US" sz="3200" b="1" dirty="0" smtClean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 smtClean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b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6EB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BSC Quick (Winner ESF-Cup 2016)</a:t>
            </a:r>
            <a:endParaRPr lang="en-US" sz="3200" b="1" dirty="0">
              <a:solidFill>
                <a:srgbClr val="F6EB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813" y="5533994"/>
            <a:ext cx="1803400" cy="7747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813" y="3078176"/>
            <a:ext cx="1432943" cy="70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90" y="588084"/>
            <a:ext cx="10782300" cy="1096922"/>
          </a:xfrm>
        </p:spPr>
        <p:txBody>
          <a:bodyPr/>
          <a:lstStyle/>
          <a:p>
            <a:pPr algn="ctr"/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827813" y="1839785"/>
            <a:ext cx="900573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Location, 3 Fields:</a:t>
            </a:r>
          </a:p>
          <a:p>
            <a:r>
              <a:rPr lang="en-US" sz="32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1, fixed, light, gravel infield (“Main Field”)</a:t>
            </a:r>
          </a:p>
          <a:p>
            <a:r>
              <a:rPr lang="en-US" sz="32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2, fixed, no light, gravel infield</a:t>
            </a:r>
          </a:p>
          <a:p>
            <a:r>
              <a:rPr lang="en-US" sz="32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3, Mobile, light, grass infield</a:t>
            </a:r>
          </a:p>
          <a:p>
            <a:endParaRPr lang="en-US" sz="32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Fully Catered, Food &amp; Beverage</a:t>
            </a:r>
          </a:p>
          <a:p>
            <a:r>
              <a:rPr lang="en-US" sz="32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Meals, Breakfast, Lunch and Diner, on premise</a:t>
            </a:r>
          </a:p>
          <a:p>
            <a:r>
              <a:rPr lang="en-US" sz="32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Activities, several parties </a:t>
            </a:r>
          </a:p>
        </p:txBody>
      </p:sp>
    </p:spTree>
    <p:extLst>
      <p:ext uri="{BB962C8B-B14F-4D97-AF65-F5344CB8AC3E}">
        <p14:creationId xmlns:p14="http://schemas.microsoft.com/office/powerpoint/2010/main" val="130654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90" y="588084"/>
            <a:ext cx="10782300" cy="1096922"/>
          </a:xfrm>
        </p:spPr>
        <p:txBody>
          <a:bodyPr/>
          <a:lstStyle/>
          <a:p>
            <a:pPr algn="ctr"/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Hotel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317672" y="2070900"/>
            <a:ext cx="95566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Campanile </a:t>
            </a:r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Hotel Amersfoort</a:t>
            </a: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</a:t>
            </a:r>
            <a:r>
              <a:rPr lang="en-US" sz="2800" b="1" dirty="0" err="1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www.campanile.com</a:t>
            </a:r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800" b="1" dirty="0" err="1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/hotels/campanile-</a:t>
            </a:r>
            <a:r>
              <a:rPr lang="en-US" sz="2800" b="1" dirty="0" err="1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amersfoort</a:t>
            </a:r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der </a:t>
            </a:r>
            <a:r>
              <a:rPr lang="en-US" sz="2800" b="1" dirty="0" err="1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Valk</a:t>
            </a:r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Hotel Amersfoort</a:t>
            </a: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https://www.hotelamersfoorta1.nl/</a:t>
            </a:r>
            <a:r>
              <a:rPr lang="en-US" sz="2800" b="1" dirty="0" err="1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der </a:t>
            </a:r>
            <a:r>
              <a:rPr lang="en-US" sz="2800" b="1" dirty="0" err="1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Valk</a:t>
            </a:r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Hotel </a:t>
            </a:r>
            <a:r>
              <a:rPr lang="en-US" sz="2800" b="1" dirty="0" err="1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Leusden</a:t>
            </a:r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</a:t>
            </a:r>
            <a:r>
              <a:rPr lang="en-US" sz="2800" b="1" dirty="0" err="1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www.hotelleusden.nl</a:t>
            </a:r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456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90" y="588084"/>
            <a:ext cx="10782300" cy="1096922"/>
          </a:xfrm>
        </p:spPr>
        <p:txBody>
          <a:bodyPr/>
          <a:lstStyle/>
          <a:p>
            <a:pPr algn="ctr"/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273863" y="2070900"/>
            <a:ext cx="764427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day Dinner Arrangement? </a:t>
            </a: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Mailto: </a:t>
            </a:r>
            <a:r>
              <a:rPr lang="en-US" sz="2800" b="1" dirty="0" err="1" smtClean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esf@bscquick.nl</a:t>
            </a:r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Suggestions Transport – from/to Airport or trains?</a:t>
            </a: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Mailto: </a:t>
            </a:r>
            <a:r>
              <a:rPr lang="en-US" sz="2800" b="1" dirty="0" err="1" smtClean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esf@bscquick.nl</a:t>
            </a:r>
            <a:endParaRPr lang="en-US" sz="2800" b="1" dirty="0" smtClean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questions or requests you might have?</a:t>
            </a:r>
          </a:p>
          <a:p>
            <a:pPr algn="ctr"/>
            <a:r>
              <a:rPr lang="en-US" sz="2800" b="1" dirty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Mailto: </a:t>
            </a:r>
            <a:r>
              <a:rPr lang="en-US" sz="2800" b="1" dirty="0" err="1" smtClean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esf@bscquick.nl</a:t>
            </a:r>
            <a:r>
              <a:rPr lang="en-US" sz="2800" b="1" dirty="0" smtClean="0">
                <a:solidFill>
                  <a:srgbClr val="F4E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>
              <a:solidFill>
                <a:srgbClr val="F4E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5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coTrade-Limako 6-2-2017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coTrade Presentation 6-2-2017" id="{ACD56672-89DE-4258-BB8A-B248468ED60A}" vid="{3CC7CB01-F210-40E1-8266-26C96A29722E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1645073A772E4EB9FC1082538B1D90" ma:contentTypeVersion="3" ma:contentTypeDescription="Een nieuw document maken." ma:contentTypeScope="" ma:versionID="f8a11e66375c3eb350bc18a1b843b28a">
  <xsd:schema xmlns:xsd="http://www.w3.org/2001/XMLSchema" xmlns:xs="http://www.w3.org/2001/XMLSchema" xmlns:p="http://schemas.microsoft.com/office/2006/metadata/properties" xmlns:ns2="1d0aa04e-e1db-45aa-98a2-b02c98ffef70" targetNamespace="http://schemas.microsoft.com/office/2006/metadata/properties" ma:root="true" ma:fieldsID="1b2a8f686c5e741972ac9b83f5c6aac7" ns2:_="">
    <xsd:import namespace="1d0aa04e-e1db-45aa-98a2-b02c98ffef7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aa04e-e1db-45aa-98a2-b02c98ffef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4A20CD-C07D-43CA-9E26-6F11B92BC7EF}">
  <ds:schemaRefs>
    <ds:schemaRef ds:uri="http://schemas.microsoft.com/office/2006/metadata/properties"/>
    <ds:schemaRef ds:uri="1d0aa04e-e1db-45aa-98a2-b02c98ffef7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419DBA-EE8F-44B0-BC93-BC8E2E751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aa04e-e1db-45aa-98a2-b02c98ffe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E965EF-34F0-4AC5-9E7F-C4FF402B71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DycoTrade-Limako 6-2-2017</Template>
  <TotalTime>616</TotalTime>
  <Words>232</Words>
  <Application>Microsoft Macintosh PowerPoint</Application>
  <PresentationFormat>Breedbeeld</PresentationFormat>
  <Paragraphs>62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Calibri</vt:lpstr>
      <vt:lpstr>Arial</vt:lpstr>
      <vt:lpstr>DycoTrade-Limako 6-2-2017</vt:lpstr>
      <vt:lpstr>1_Custom Design</vt:lpstr>
      <vt:lpstr>Custom Design</vt:lpstr>
      <vt:lpstr>PowerPoint-presentatie</vt:lpstr>
      <vt:lpstr>MESC 2017</vt:lpstr>
      <vt:lpstr>MESC 2017</vt:lpstr>
      <vt:lpstr>Amersfoort</vt:lpstr>
      <vt:lpstr>Men’s European Super Cup 2017</vt:lpstr>
      <vt:lpstr>Men’s European Super Cup 2017</vt:lpstr>
      <vt:lpstr>Location</vt:lpstr>
      <vt:lpstr>Hotel suggestions</vt:lpstr>
      <vt:lpstr>Other suggestions</vt:lpstr>
      <vt:lpstr>PowerPoint-presentatie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Limako - DycoTrade</dc:title>
  <dc:creator>Sander Jansen</dc:creator>
  <cp:lastModifiedBy>Microsoft Office-gebruiker</cp:lastModifiedBy>
  <cp:revision>51</cp:revision>
  <cp:lastPrinted>2016-05-24T07:39:27Z</cp:lastPrinted>
  <dcterms:created xsi:type="dcterms:W3CDTF">2017-02-06T09:10:06Z</dcterms:created>
  <dcterms:modified xsi:type="dcterms:W3CDTF">2017-06-08T20:53:13Z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0x010100F01645073A772E4EB9FC1082538B1D90</vt:lpwstr>
  </property>
</Properties>
</file>